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d6158392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d6158392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d6158392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d6158392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2d6158392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2d6158392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2d6158392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2d6158392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d6158392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d6158392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d6158392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2d6158392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6175075" y="2894125"/>
            <a:ext cx="2870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https://www.figma.com/file/u8sqeyjdeYkrVwdkwIiOwG/Mini-Project?node-id=0%3A1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